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104" y="-9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76.wmf"/><Relationship Id="rId4" Type="http://schemas.openxmlformats.org/officeDocument/2006/relationships/image" Target="../media/image8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7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12/29/2011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12/29/2011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11.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29.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8.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0.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3.emf"/><Relationship Id="rId5" Type="http://schemas.openxmlformats.org/officeDocument/2006/relationships/slideLayout" Target="../slideLayouts/slideLayout5.xml"/><Relationship Id="rId10" Type="http://schemas.openxmlformats.org/officeDocument/2006/relationships/image" Target="../media/image32.emf"/><Relationship Id="rId4" Type="http://schemas.openxmlformats.org/officeDocument/2006/relationships/audio" Target="../media/media17.wma"/><Relationship Id="rId9" Type="http://schemas.openxmlformats.org/officeDocument/2006/relationships/image" Target="../media/image31.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5.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7.emf"/><Relationship Id="rId4" Type="http://schemas.openxmlformats.org/officeDocument/2006/relationships/audio" Target="../media/media19.wma"/><Relationship Id="rId9" Type="http://schemas.openxmlformats.org/officeDocument/2006/relationships/image" Target="../media/image36.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wmf"/><Relationship Id="rId5" Type="http://schemas.openxmlformats.org/officeDocument/2006/relationships/oleObject" Target="../embeddings/oleObject15.bin"/><Relationship Id="rId4" Type="http://schemas.openxmlformats.org/officeDocument/2006/relationships/image" Target="../media/image53.wmf"/><Relationship Id="rId9" Type="http://schemas.openxmlformats.org/officeDocument/2006/relationships/image" Target="../media/image5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8.wmf"/><Relationship Id="rId5" Type="http://schemas.openxmlformats.org/officeDocument/2006/relationships/oleObject" Target="../embeddings/oleObject18.bin"/><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emf"/><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65.emf"/><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4.xml"/><Relationship Id="rId5" Type="http://schemas.openxmlformats.org/officeDocument/2006/relationships/image" Target="../media/image72.emf"/><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2.wmf"/><Relationship Id="rId1" Type="http://schemas.openxmlformats.org/officeDocument/2006/relationships/slideLayout" Target="../slideLayouts/slideLayout4.xml"/><Relationship Id="rId5" Type="http://schemas.openxmlformats.org/officeDocument/2006/relationships/image" Target="../media/image75.emf"/><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6.wmf"/></Relationships>
</file>

<file path=ppt/slides/_rels/slide48.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25.bin"/><Relationship Id="rId18" Type="http://schemas.openxmlformats.org/officeDocument/2006/relationships/image" Target="../media/image83.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80.w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82.wmf"/><Relationship Id="rId1" Type="http://schemas.openxmlformats.org/officeDocument/2006/relationships/vmlDrawing" Target="../drawings/vmlDrawing11.vml"/><Relationship Id="rId6" Type="http://schemas.openxmlformats.org/officeDocument/2006/relationships/image" Target="../media/image77.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23.bin"/><Relationship Id="rId14" Type="http://schemas.openxmlformats.org/officeDocument/2006/relationships/image" Target="../media/image81.wmf"/></Relationships>
</file>

<file path=ppt/slides/_rels/slide49.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4.wmf"/><Relationship Id="rId5" Type="http://schemas.openxmlformats.org/officeDocument/2006/relationships/oleObject" Target="../embeddings/oleObject29.bin"/><Relationship Id="rId10" Type="http://schemas.openxmlformats.org/officeDocument/2006/relationships/image" Target="../media/image86.wmf"/><Relationship Id="rId4" Type="http://schemas.openxmlformats.org/officeDocument/2006/relationships/image" Target="../media/image76.wmf"/><Relationship Id="rId9" Type="http://schemas.openxmlformats.org/officeDocument/2006/relationships/oleObject" Target="../embeddings/oleObject3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90.wmf"/><Relationship Id="rId2" Type="http://schemas.openxmlformats.org/officeDocument/2006/relationships/slideLayout" Target="../slideLayouts/slideLayout2.xml"/><Relationship Id="rId16" Type="http://schemas.openxmlformats.org/officeDocument/2006/relationships/image" Target="../media/image92.wmf"/><Relationship Id="rId1" Type="http://schemas.openxmlformats.org/officeDocument/2006/relationships/vmlDrawing" Target="../drawings/vmlDrawing13.vml"/><Relationship Id="rId6" Type="http://schemas.openxmlformats.org/officeDocument/2006/relationships/image" Target="../media/image87.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89.wmf"/><Relationship Id="rId4" Type="http://schemas.openxmlformats.org/officeDocument/2006/relationships/image" Target="../media/image76.wmf"/><Relationship Id="rId9" Type="http://schemas.openxmlformats.org/officeDocument/2006/relationships/oleObject" Target="../embeddings/oleObject35.bin"/><Relationship Id="rId14" Type="http://schemas.openxmlformats.org/officeDocument/2006/relationships/image" Target="../media/image91.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3.wmf"/><Relationship Id="rId5" Type="http://schemas.openxmlformats.org/officeDocument/2006/relationships/oleObject" Target="../embeddings/oleObject40.bin"/><Relationship Id="rId4" Type="http://schemas.openxmlformats.org/officeDocument/2006/relationships/image" Target="../media/image76.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5.wmf"/><Relationship Id="rId5" Type="http://schemas.openxmlformats.org/officeDocument/2006/relationships/oleObject" Target="../embeddings/oleObject42.bin"/><Relationship Id="rId4" Type="http://schemas.openxmlformats.org/officeDocument/2006/relationships/image" Target="../media/image94.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6.wmf"/></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0.emf"/><Relationship Id="rId7" Type="http://schemas.openxmlformats.org/officeDocument/2006/relationships/image" Target="../media/image99.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45.bin"/><Relationship Id="rId5" Type="http://schemas.openxmlformats.org/officeDocument/2006/relationships/image" Target="../media/image98.wmf"/><Relationship Id="rId4" Type="http://schemas.openxmlformats.org/officeDocument/2006/relationships/oleObject" Target="../embeddings/oleObject44.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3.emf"/><Relationship Id="rId4" Type="http://schemas.openxmlformats.org/officeDocument/2006/relationships/image" Target="../media/image102.emf"/></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03.emf"/><Relationship Id="rId5" Type="http://schemas.openxmlformats.org/officeDocument/2006/relationships/image" Target="../media/image106.png"/><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11.png"/><Relationship Id="rId7" Type="http://schemas.openxmlformats.org/officeDocument/2006/relationships/oleObject" Target="../embeddings/oleObject48.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109.wmf"/><Relationship Id="rId5" Type="http://schemas.openxmlformats.org/officeDocument/2006/relationships/oleObject" Target="../embeddings/oleObject47.bin"/><Relationship Id="rId10" Type="http://schemas.openxmlformats.org/officeDocument/2006/relationships/image" Target="../media/image114.png"/><Relationship Id="rId4" Type="http://schemas.openxmlformats.org/officeDocument/2006/relationships/image" Target="../media/image112.png"/><Relationship Id="rId9" Type="http://schemas.openxmlformats.org/officeDocument/2006/relationships/image" Target="../media/image113.png"/></Relationships>
</file>

<file path=ppt/slides/_rels/slide67.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7.png"/><Relationship Id="rId7"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115.wmf"/><Relationship Id="rId5" Type="http://schemas.openxmlformats.org/officeDocument/2006/relationships/oleObject" Target="../embeddings/oleObject49.bin"/><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122.png"/><Relationship Id="rId5" Type="http://schemas.openxmlformats.org/officeDocument/2006/relationships/image" Target="../media/image119.wmf"/><Relationship Id="rId10" Type="http://schemas.openxmlformats.org/officeDocument/2006/relationships/image" Target="../media/image120.wmf"/><Relationship Id="rId4" Type="http://schemas.openxmlformats.org/officeDocument/2006/relationships/oleObject" Target="../embeddings/oleObject51.bin"/><Relationship Id="rId9" Type="http://schemas.openxmlformats.org/officeDocument/2006/relationships/oleObject" Target="../embeddings/oleObject52.bin"/></Relationships>
</file>

<file path=ppt/slides/_rels/slide6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oleObject" Target="../embeddings/oleObject53.bin"/><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126.wmf"/><Relationship Id="rId5" Type="http://schemas.openxmlformats.org/officeDocument/2006/relationships/oleObject" Target="../embeddings/oleObject54.bin"/><Relationship Id="rId10" Type="http://schemas.openxmlformats.org/officeDocument/2006/relationships/image" Target="../media/image114.png"/><Relationship Id="rId4" Type="http://schemas.openxmlformats.org/officeDocument/2006/relationships/image" Target="../media/image125.wmf"/><Relationship Id="rId9"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07"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08"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09"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pic>
        <p:nvPicPr>
          <p:cNvPr id="13314" name="Picture 2" descr="C:\PNNL Work\Current Projects\FOA-152 WSU\Photos\Regulators\IMG_0061.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315" name="Picture 3" descr="C:\PNNL Work\Current Projects\FOA-152 WSU\Photos\Regulators\IMG_166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11819"/>
    </mc:Choice>
    <mc:Fallback xmlns="">
      <p:transition spd="slow" advTm="1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47"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27"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28"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671"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672"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2"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2"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87878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2"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2"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pic>
        <p:nvPicPr>
          <p:cNvPr id="4" name="Picture 2" descr="C:\PNNL Work\Current Projects\FOA-152 WSU\Photos\Capacitors\IMG_0092.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340" name="Picture 4" descr="C:\PNNL Work\Current Projects\FOA-152 WSU\Photos\Substations\U-District\Substation Capacitors.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633604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18070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2"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2"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2"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2"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2"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2"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3"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024035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862454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374" name="Equation" r:id="rId3" imgW="4203360" imgH="558720" progId="Equation.3">
                  <p:embed/>
                </p:oleObj>
              </mc:Choice>
              <mc:Fallback>
                <p:oleObj name="Equation" r:id="rId3" imgW="4203360" imgH="558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375" name="Equation" r:id="rId5" imgW="4165560" imgH="558720" progId="Equation.3">
                  <p:embed/>
                </p:oleObj>
              </mc:Choice>
              <mc:Fallback>
                <p:oleObj name="Equation" r:id="rId5" imgW="4165560" imgH="558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376" name="Equation" r:id="rId7" imgW="1015920" imgH="228600" progId="Equation.3">
                  <p:embed/>
                </p:oleObj>
              </mc:Choice>
              <mc:Fallback>
                <p:oleObj name="Equation" r:id="rId7" imgW="101592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63" name="Equation" r:id="rId3" imgW="4965480" imgH="558720" progId="Equation.3">
                  <p:embed/>
                </p:oleObj>
              </mc:Choice>
              <mc:Fallback>
                <p:oleObj name="Equation" r:id="rId3" imgW="4965480" imgH="558720" progId="Equation.3">
                  <p:embed/>
                  <p:pic>
                    <p:nvPicPr>
                      <p:cNvPr id="0" name=""/>
                      <p:cNvPicPr>
                        <a:picLocks noChangeAspect="1" noChangeArrowheads="1"/>
                      </p:cNvPicPr>
                      <p:nvPr/>
                    </p:nvPicPr>
                    <p:blipFill>
                      <a:blip r:embed="rId4"/>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64" name="Equation" r:id="rId5" imgW="4927320" imgH="558720" progId="Equation.3">
                  <p:embed/>
                </p:oleObj>
              </mc:Choice>
              <mc:Fallback>
                <p:oleObj name="Equation" r:id="rId5" imgW="4927320" imgH="558720" progId="Equation.3">
                  <p:embed/>
                  <p:pic>
                    <p:nvPicPr>
                      <p:cNvPr id="0" name=""/>
                      <p:cNvPicPr>
                        <a:picLocks noChangeAspect="1" noChangeArrowheads="1"/>
                      </p:cNvPicPr>
                      <p:nvPr/>
                    </p:nvPicPr>
                    <p:blipFill>
                      <a:blip r:embed="rId6"/>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5917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2"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3"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4"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2"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3"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4"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0" name="Picture 2"/>
          <p:cNvPicPr>
            <a:picLocks noGrp="1" noChangeAspect="1" noChangeArrowheads="1"/>
          </p:cNvPicPr>
          <p:nvPr>
            <p:ph sz="half" idx="1"/>
          </p:nvPr>
        </p:nvPicPr>
        <p:blipFill>
          <a:blip r:embed="rId2"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7171" name="Picture 3"/>
          <p:cNvPicPr>
            <a:picLocks noGrp="1" noChangeAspect="1" noChangeArrowheads="1"/>
          </p:cNvPicPr>
          <p:nvPr>
            <p:ph sz="half" idx="2"/>
          </p:nvPr>
        </p:nvPicPr>
        <p:blipFill>
          <a:blip r:embed="rId3"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2"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3"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4"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5"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2"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3"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4"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904041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07"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803603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040"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041" name="Equation" r:id="rId5" imgW="4076640" imgH="558720" progId="Equation.3">
                  <p:embed/>
                </p:oleObj>
              </mc:Choice>
              <mc:Fallback>
                <p:oleObj name="Equation" r:id="rId5" imgW="4076640" imgH="558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042" name="Equation" r:id="rId7" imgW="4038480" imgH="558720" progId="Equation.3">
                  <p:embed/>
                </p:oleObj>
              </mc:Choice>
              <mc:Fallback>
                <p:oleObj name="Equation" r:id="rId7" imgW="4038480" imgH="5587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043" name="Equation" r:id="rId9" imgW="1777680" imgH="241200" progId="Equation.3">
                  <p:embed/>
                </p:oleObj>
              </mc:Choice>
              <mc:Fallback>
                <p:oleObj name="Equation" r:id="rId9" imgW="1777680" imgH="241200" progId="Equation.3">
                  <p:embed/>
                  <p:pic>
                    <p:nvPicPr>
                      <p:cNvPr id="0" name="Picture 7"/>
                      <p:cNvPicPr>
                        <a:picLocks noChangeAspect="1" noChangeArrowheads="1"/>
                      </p:cNvPicPr>
                      <p:nvPr/>
                    </p:nvPicPr>
                    <p:blipFill>
                      <a:blip r:embed="rId10"/>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044" name="Equation" r:id="rId11" imgW="977760" imgH="228600" progId="Equation.3">
                  <p:embed/>
                </p:oleObj>
              </mc:Choice>
              <mc:Fallback>
                <p:oleObj name="Equation" r:id="rId11" imgW="977760" imgH="228600" progId="Equation.3">
                  <p:embed/>
                  <p:pic>
                    <p:nvPicPr>
                      <p:cNvPr id="0" name="Picture 8"/>
                      <p:cNvPicPr>
                        <a:picLocks noChangeAspect="1" noChangeArrowheads="1"/>
                      </p:cNvPicPr>
                      <p:nvPr/>
                    </p:nvPicPr>
                    <p:blipFill>
                      <a:blip r:embed="rId12"/>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045" name="Equation" r:id="rId13" imgW="1536480" imgH="482400" progId="Equation.3">
                  <p:embed/>
                </p:oleObj>
              </mc:Choice>
              <mc:Fallback>
                <p:oleObj name="Equation" r:id="rId13" imgW="1536480" imgH="482400" progId="Equation.3">
                  <p:embed/>
                  <p:pic>
                    <p:nvPicPr>
                      <p:cNvPr id="0" name="Picture 9"/>
                      <p:cNvPicPr>
                        <a:picLocks noChangeAspect="1" noChangeArrowheads="1"/>
                      </p:cNvPicPr>
                      <p:nvPr/>
                    </p:nvPicPr>
                    <p:blipFill>
                      <a:blip r:embed="rId14"/>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046" name="Equation" r:id="rId15" imgW="2145960" imgH="431640" progId="Equation.3">
                  <p:embed/>
                </p:oleObj>
              </mc:Choice>
              <mc:Fallback>
                <p:oleObj name="Equation" r:id="rId15" imgW="2145960" imgH="431640" progId="Equation.3">
                  <p:embed/>
                  <p:pic>
                    <p:nvPicPr>
                      <p:cNvPr id="0" name="Picture 10"/>
                      <p:cNvPicPr>
                        <a:picLocks noChangeAspect="1" noChangeArrowheads="1"/>
                      </p:cNvPicPr>
                      <p:nvPr/>
                    </p:nvPicPr>
                    <p:blipFill>
                      <a:blip r:embed="rId16"/>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047" name="Equation" r:id="rId17" imgW="1612800" imgH="228600" progId="Equation.3">
                  <p:embed/>
                </p:oleObj>
              </mc:Choice>
              <mc:Fallback>
                <p:oleObj name="Equation" r:id="rId17" imgW="1612800" imgH="22860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250"/>
                                        </p:tgtEl>
                                        <p:attrNameLst>
                                          <p:attrName>style.visibility</p:attrName>
                                        </p:attrNameLst>
                                      </p:cBhvr>
                                      <p:to>
                                        <p:strVal val="visible"/>
                                      </p:to>
                                    </p:set>
                                    <p:animEffect transition="in" filter="blinds(horizontal)">
                                      <p:cBhvr>
                                        <p:cTn id="23" dur="500"/>
                                        <p:tgtEl>
                                          <p:spTgt spid="1025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247"/>
                                        </p:tgtEl>
                                        <p:attrNameLst>
                                          <p:attrName>style.visibility</p:attrName>
                                        </p:attrNameLst>
                                      </p:cBhvr>
                                      <p:to>
                                        <p:strVal val="visible"/>
                                      </p:to>
                                    </p:set>
                                    <p:animEffect transition="in" filter="blinds(horizontal)">
                                      <p:cBhvr>
                                        <p:cTn id="28" dur="500"/>
                                        <p:tgtEl>
                                          <p:spTgt spid="102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248"/>
                                        </p:tgtEl>
                                        <p:attrNameLst>
                                          <p:attrName>style.visibility</p:attrName>
                                        </p:attrNameLst>
                                      </p:cBhvr>
                                      <p:to>
                                        <p:strVal val="visible"/>
                                      </p:to>
                                    </p:set>
                                    <p:animEffect transition="in" filter="blinds(horizontal)">
                                      <p:cBhvr>
                                        <p:cTn id="33" dur="500"/>
                                        <p:tgtEl>
                                          <p:spTgt spid="10248"/>
                                        </p:tgtEl>
                                      </p:cBhvr>
                                    </p:animEffect>
                                  </p:childTnLst>
                                </p:cTn>
                              </p:par>
                              <p:par>
                                <p:cTn id="34" presetID="3" presetClass="entr" presetSubtype="10" fill="hold" nodeType="withEffect">
                                  <p:stCondLst>
                                    <p:cond delay="0"/>
                                  </p:stCondLst>
                                  <p:childTnLst>
                                    <p:set>
                                      <p:cBhvr>
                                        <p:cTn id="35" dur="1" fill="hold">
                                          <p:stCondLst>
                                            <p:cond delay="0"/>
                                          </p:stCondLst>
                                        </p:cTn>
                                        <p:tgtEl>
                                          <p:spTgt spid="10251"/>
                                        </p:tgtEl>
                                        <p:attrNameLst>
                                          <p:attrName>style.visibility</p:attrName>
                                        </p:attrNameLst>
                                      </p:cBhvr>
                                      <p:to>
                                        <p:strVal val="visible"/>
                                      </p:to>
                                    </p:set>
                                    <p:animEffect transition="in" filter="blinds(horizontal)">
                                      <p:cBhvr>
                                        <p:cTn id="36" dur="500"/>
                                        <p:tgtEl>
                                          <p:spTgt spid="1025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243"/>
                                        </p:tgtEl>
                                        <p:attrNameLst>
                                          <p:attrName>style.visibility</p:attrName>
                                        </p:attrNameLst>
                                      </p:cBhvr>
                                      <p:to>
                                        <p:strVal val="visible"/>
                                      </p:to>
                                    </p:set>
                                    <p:animEffect transition="in" filter="blinds(horizontal)">
                                      <p:cBhvr>
                                        <p:cTn id="41" dur="500"/>
                                        <p:tgtEl>
                                          <p:spTgt spid="10243"/>
                                        </p:tgtEl>
                                      </p:cBhvr>
                                    </p:animEffect>
                                  </p:childTnLst>
                                </p:cTn>
                              </p:par>
                              <p:par>
                                <p:cTn id="42" presetID="3" presetClass="entr" presetSubtype="10" fill="hold" nodeType="withEffect">
                                  <p:stCondLst>
                                    <p:cond delay="0"/>
                                  </p:stCondLst>
                                  <p:childTnLst>
                                    <p:set>
                                      <p:cBhvr>
                                        <p:cTn id="43" dur="1" fill="hold">
                                          <p:stCondLst>
                                            <p:cond delay="0"/>
                                          </p:stCondLst>
                                        </p:cTn>
                                        <p:tgtEl>
                                          <p:spTgt spid="10244"/>
                                        </p:tgtEl>
                                        <p:attrNameLst>
                                          <p:attrName>style.visibility</p:attrName>
                                        </p:attrNameLst>
                                      </p:cBhvr>
                                      <p:to>
                                        <p:strVal val="visible"/>
                                      </p:to>
                                    </p:set>
                                    <p:animEffect transition="in" filter="blinds(horizontal)">
                                      <p:cBhvr>
                                        <p:cTn id="44"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8" grpId="0" animBg="1"/>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10"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11" name="Equation" r:id="rId5" imgW="10756800" imgH="1143000" progId="Equation.3">
                  <p:embed/>
                </p:oleObj>
              </mc:Choice>
              <mc:Fallback>
                <p:oleObj name="Equation" r:id="rId5" imgW="10756800" imgH="1143000" progId="Equation.3">
                  <p:embed/>
                  <p:pic>
                    <p:nvPicPr>
                      <p:cNvPr id="0" name=""/>
                      <p:cNvPicPr>
                        <a:picLocks noChangeAspect="1" noChangeArrowheads="1"/>
                      </p:cNvPicPr>
                      <p:nvPr/>
                    </p:nvPicPr>
                    <p:blipFill>
                      <a:blip r:embed="rId6"/>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12" name="Equation" r:id="rId7" imgW="2145960" imgH="431640" progId="Equation.3">
                  <p:embed/>
                </p:oleObj>
              </mc:Choice>
              <mc:Fallback>
                <p:oleObj name="Equation" r:id="rId7" imgW="2145960" imgH="4316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13" name="Equation" r:id="rId9" imgW="10553400" imgH="1143000" progId="Equation.3">
                  <p:embed/>
                </p:oleObj>
              </mc:Choice>
              <mc:Fallback>
                <p:oleObj name="Equation" r:id="rId9" imgW="10553400" imgH="1143000" progId="Equation.3">
                  <p:embed/>
                  <p:pic>
                    <p:nvPicPr>
                      <p:cNvPr id="0" name="Object 4"/>
                      <p:cNvPicPr>
                        <a:picLocks noChangeAspect="1" noChangeArrowheads="1"/>
                      </p:cNvPicPr>
                      <p:nvPr/>
                    </p:nvPicPr>
                    <p:blipFill>
                      <a:blip r:embed="rId10"/>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58749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1950"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1951" name="Equation" r:id="rId5" imgW="1803240" imgH="482400" progId="Equation.3">
                  <p:embed/>
                </p:oleObj>
              </mc:Choice>
              <mc:Fallback>
                <p:oleObj name="Equation" r:id="rId5" imgW="1803240" imgH="4824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1952" name="Equation" r:id="rId7" imgW="1790640" imgH="266400" progId="Equation.3">
                  <p:embed/>
                </p:oleObj>
              </mc:Choice>
              <mc:Fallback>
                <p:oleObj name="Equation" r:id="rId7" imgW="1790640" imgH="2664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953" name="Equation" r:id="rId9" imgW="2145960" imgH="431640" progId="Equation.3">
                  <p:embed/>
                </p:oleObj>
              </mc:Choice>
              <mc:Fallback>
                <p:oleObj name="Equation" r:id="rId9" imgW="2145960" imgH="431640" progId="Equation.3">
                  <p:embed/>
                  <p:pic>
                    <p:nvPicPr>
                      <p:cNvPr id="0" name="Picture 9"/>
                      <p:cNvPicPr>
                        <a:picLocks noChangeAspect="1" noChangeArrowheads="1"/>
                      </p:cNvPicPr>
                      <p:nvPr/>
                    </p:nvPicPr>
                    <p:blipFill>
                      <a:blip r:embed="rId10"/>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1954" name="Equation" r:id="rId11" imgW="2450880" imgH="228600" progId="Equation.3">
                  <p:embed/>
                </p:oleObj>
              </mc:Choice>
              <mc:Fallback>
                <p:oleObj name="Equation" r:id="rId11" imgW="2450880" imgH="228600"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1955" name="Equation" r:id="rId13" imgW="634680" imgH="215640" progId="Equation.3">
                  <p:embed/>
                </p:oleObj>
              </mc:Choice>
              <mc:Fallback>
                <p:oleObj name="Equation" r:id="rId13" imgW="634680" imgH="215640" progId="Equation.3">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1956" name="Equation" r:id="rId15" imgW="1333440" imgH="1218960" progId="Equation.3">
                  <p:embed/>
                </p:oleObj>
              </mc:Choice>
              <mc:Fallback>
                <p:oleObj name="Equation" r:id="rId15" imgW="1333440" imgH="1218960" progId="Equation.3">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276"/>
                                        </p:tgtEl>
                                        <p:attrNameLst>
                                          <p:attrName>style.visibility</p:attrName>
                                        </p:attrNameLst>
                                      </p:cBhvr>
                                      <p:to>
                                        <p:strVal val="visible"/>
                                      </p:to>
                                    </p:set>
                                    <p:animEffect transition="in" filter="blinds(horizontal)">
                                      <p:cBhvr>
                                        <p:cTn id="15" dur="500"/>
                                        <p:tgtEl>
                                          <p:spTgt spid="1127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274"/>
                                        </p:tgtEl>
                                        <p:attrNameLst>
                                          <p:attrName>style.visibility</p:attrName>
                                        </p:attrNameLst>
                                      </p:cBhvr>
                                      <p:to>
                                        <p:strVal val="visible"/>
                                      </p:to>
                                    </p:set>
                                    <p:animEffect transition="in" filter="blinds(horizontal)">
                                      <p:cBhvr>
                                        <p:cTn id="20" dur="500"/>
                                        <p:tgtEl>
                                          <p:spTgt spid="112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277"/>
                                        </p:tgtEl>
                                        <p:attrNameLst>
                                          <p:attrName>style.visibility</p:attrName>
                                        </p:attrNameLst>
                                      </p:cBhvr>
                                      <p:to>
                                        <p:strVal val="visible"/>
                                      </p:to>
                                    </p:set>
                                    <p:animEffect transition="in" filter="blinds(horizontal)">
                                      <p:cBhvr>
                                        <p:cTn id="25" dur="500"/>
                                        <p:tgtEl>
                                          <p:spTgt spid="1127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272"/>
                                        </p:tgtEl>
                                        <p:attrNameLst>
                                          <p:attrName>style.visibility</p:attrName>
                                        </p:attrNameLst>
                                      </p:cBhvr>
                                      <p:to>
                                        <p:strVal val="visible"/>
                                      </p:to>
                                    </p:set>
                                    <p:animEffect transition="in" filter="blinds(horizontal)">
                                      <p:cBhvr>
                                        <p:cTn id="30" dur="500"/>
                                        <p:tgtEl>
                                          <p:spTgt spid="1127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blinds(horizontal)">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6">
                                            <p:txEl>
                                              <p:pRg st="2" end="2"/>
                                            </p:txEl>
                                          </p:spTgt>
                                        </p:tgtEl>
                                        <p:attrNameLst>
                                          <p:attrName>style.visibility</p:attrName>
                                        </p:attrNameLst>
                                      </p:cBhvr>
                                      <p:to>
                                        <p:strVal val="visible"/>
                                      </p:to>
                                    </p:set>
                                    <p:animEffect transition="in" filter="blinds(horizontal)">
                                      <p:cBhvr>
                                        <p:cTn id="4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1"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575"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576" name="Equation" r:id="rId5" imgW="1015920" imgH="1612800" progId="Equation.3">
                  <p:embed/>
                </p:oleObj>
              </mc:Choice>
              <mc:Fallback>
                <p:oleObj name="Equation" r:id="rId5" imgW="1015920" imgH="1612800"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00" name="Equation" r:id="rId3" imgW="5333760" imgH="558720" progId="Equation.3">
                  <p:embed/>
                </p:oleObj>
              </mc:Choice>
              <mc:Fallback>
                <p:oleObj name="Equation" r:id="rId3" imgW="5333760" imgH="558720" progId="Equation.3">
                  <p:embed/>
                  <p:pic>
                    <p:nvPicPr>
                      <p:cNvPr id="0" name="Object 3"/>
                      <p:cNvPicPr>
                        <a:picLocks noChangeAspect="1" noChangeArrowheads="1"/>
                      </p:cNvPicPr>
                      <p:nvPr/>
                    </p:nvPicPr>
                    <p:blipFill>
                      <a:blip r:embed="rId4"/>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01" name="Equation" r:id="rId5" imgW="5295600" imgH="558720" progId="Equation.3">
                  <p:embed/>
                </p:oleObj>
              </mc:Choice>
              <mc:Fallback>
                <p:oleObj name="Equation" r:id="rId5" imgW="5295600" imgH="558720" progId="Equation.3">
                  <p:embed/>
                  <p:pic>
                    <p:nvPicPr>
                      <p:cNvPr id="0" name="Object 4"/>
                      <p:cNvPicPr>
                        <a:picLocks noChangeAspect="1" noChangeArrowheads="1"/>
                      </p:cNvPicPr>
                      <p:nvPr/>
                    </p:nvPicPr>
                    <p:blipFill>
                      <a:blip r:embed="rId6"/>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00703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391350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52" name="Equation" r:id="rId3" imgW="1942920" imgH="761760" progId="Equation.3">
                  <p:embed/>
                </p:oleObj>
              </mc:Choice>
              <mc:Fallback>
                <p:oleObj name="Equation" r:id="rId3" imgW="1942920" imgH="761760" progId="Equation.3">
                  <p:embed/>
                  <p:pic>
                    <p:nvPicPr>
                      <p:cNvPr id="0" name="Object 3"/>
                      <p:cNvPicPr>
                        <a:picLocks noChangeAspect="1" noChangeArrowheads="1"/>
                      </p:cNvPicPr>
                      <p:nvPr/>
                    </p:nvPicPr>
                    <p:blipFill>
                      <a:blip r:embed="rId4"/>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58243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172386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38812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3"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66" name="Equation" r:id="rId4" imgW="3759120" imgH="431640" progId="Equation.3">
                  <p:embed/>
                </p:oleObj>
              </mc:Choice>
              <mc:Fallback>
                <p:oleObj name="Equation" r:id="rId4" imgW="375912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67" name="Equation" r:id="rId6" imgW="2489040" imgH="431640" progId="Equation.3">
                  <p:embed/>
                </p:oleObj>
              </mc:Choice>
              <mc:Fallback>
                <p:oleObj name="Equation" r:id="rId6" imgW="2489040" imgH="431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8"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04028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197" r:id="rId3" imgW="3235112" imgH="3234987" progId="Msxml2.SAXXMLReader.5.0">
                  <p:embed/>
                </p:oleObj>
              </mc:Choice>
              <mc:Fallback>
                <p:oleObj r:id="rId3" imgW="3235112" imgH="3234987" progId="Msxml2.SAXXMLReader.5.0">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2"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2"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8733298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have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871" name="Equation" r:id="rId5" imgW="3073320" imgH="1447560" progId="Equation.3">
                  <p:embed/>
                </p:oleObj>
              </mc:Choice>
              <mc:Fallback>
                <p:oleObj name="Equation" r:id="rId5" imgW="3073320" imgH="1447560" progId="Equation.3">
                  <p:embed/>
                  <p:pic>
                    <p:nvPicPr>
                      <p:cNvPr id="0" name=""/>
                      <p:cNvPicPr>
                        <a:picLocks noChangeAspect="1" noChangeArrowheads="1"/>
                      </p:cNvPicPr>
                      <p:nvPr/>
                    </p:nvPicPr>
                    <p:blipFill>
                      <a:blip r:embed="rId6"/>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872" name="Equation" r:id="rId7" imgW="3073320" imgH="1447560" progId="Equation.3">
                  <p:embed/>
                </p:oleObj>
              </mc:Choice>
              <mc:Fallback>
                <p:oleObj name="Equation" r:id="rId7" imgW="3073320" imgH="1447560" progId="Equation.3">
                  <p:embed/>
                  <p:pic>
                    <p:nvPicPr>
                      <p:cNvPr id="0" name=""/>
                      <p:cNvPicPr>
                        <a:picLocks noChangeAspect="1" noChangeArrowheads="1"/>
                      </p:cNvPicPr>
                      <p:nvPr/>
                    </p:nvPicPr>
                    <p:blipFill>
                      <a:blip r:embed="rId8"/>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05738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00" name="Equation" r:id="rId5" imgW="3073320" imgH="1447560" progId="Equation.3">
                  <p:embed/>
                </p:oleObj>
              </mc:Choice>
              <mc:Fallback>
                <p:oleObj name="Equation" r:id="rId5" imgW="3073320" imgH="1447560" progId="Equation.3">
                  <p:embed/>
                  <p:pic>
                    <p:nvPicPr>
                      <p:cNvPr id="0" name="Object 12"/>
                      <p:cNvPicPr>
                        <a:picLocks noChangeAspect="1" noChangeArrowheads="1"/>
                      </p:cNvPicPr>
                      <p:nvPr/>
                    </p:nvPicPr>
                    <p:blipFill>
                      <a:blip r:embed="rId6"/>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01" name="Equation" r:id="rId7" imgW="3085920" imgH="1447560" progId="Equation.3">
                  <p:embed/>
                </p:oleObj>
              </mc:Choice>
              <mc:Fallback>
                <p:oleObj name="Equation" r:id="rId7" imgW="3085920" imgH="1447560" progId="Equation.3">
                  <p:embed/>
                  <p:pic>
                    <p:nvPicPr>
                      <p:cNvPr id="0" name="Object 10"/>
                      <p:cNvPicPr>
                        <a:picLocks noChangeAspect="1" noChangeArrowheads="1"/>
                      </p:cNvPicPr>
                      <p:nvPr/>
                    </p:nvPicPr>
                    <p:blipFill>
                      <a:blip r:embed="rId8"/>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42449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05" name="Equation" r:id="rId4" imgW="3073320" imgH="1447560" progId="Equation.3">
                  <p:embed/>
                </p:oleObj>
              </mc:Choice>
              <mc:Fallback>
                <p:oleObj name="Equation" r:id="rId4" imgW="3073320" imgH="1447560" progId="Equation.3">
                  <p:embed/>
                  <p:pic>
                    <p:nvPicPr>
                      <p:cNvPr id="0" name="Object 10"/>
                      <p:cNvPicPr>
                        <a:picLocks noChangeAspect="1" noChangeArrowheads="1"/>
                      </p:cNvPicPr>
                      <p:nvPr/>
                    </p:nvPicPr>
                    <p:blipFill>
                      <a:blip r:embed="rId5"/>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7"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06" name="Equation" r:id="rId9" imgW="3073320" imgH="1447560" progId="Equation.3">
                  <p:embed/>
                </p:oleObj>
              </mc:Choice>
              <mc:Fallback>
                <p:oleObj name="Equation" r:id="rId9" imgW="3073320" imgH="1447560" progId="Equation.3">
                  <p:embed/>
                  <p:pic>
                    <p:nvPicPr>
                      <p:cNvPr id="0" name="Object 10"/>
                      <p:cNvPicPr>
                        <a:picLocks noChangeAspect="1" noChangeArrowheads="1"/>
                      </p:cNvPicPr>
                      <p:nvPr/>
                    </p:nvPicPr>
                    <p:blipFill>
                      <a:blip r:embed="rId10"/>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3127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01" name="Equation" r:id="rId3" imgW="3301920" imgH="228600" progId="Equation.3">
                  <p:embed/>
                </p:oleObj>
              </mc:Choice>
              <mc:Fallback>
                <p:oleObj name="Equation" r:id="rId3" imgW="3301920" imgH="228600" progId="Equation.3">
                  <p:embed/>
                  <p:pic>
                    <p:nvPicPr>
                      <p:cNvPr id="0" name="Object 12"/>
                      <p:cNvPicPr>
                        <a:picLocks noChangeAspect="1" noChangeArrowheads="1"/>
                      </p:cNvPicPr>
                      <p:nvPr/>
                    </p:nvPicPr>
                    <p:blipFill>
                      <a:blip r:embed="rId4"/>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02" name="Equation" r:id="rId5" imgW="3314520" imgH="228600" progId="Equation.3">
                  <p:embed/>
                </p:oleObj>
              </mc:Choice>
              <mc:Fallback>
                <p:oleObj name="Equation" r:id="rId5" imgW="3314520" imgH="228600" progId="Equation.3">
                  <p:embed/>
                  <p:pic>
                    <p:nvPicPr>
                      <p:cNvPr id="0" name="Object 2"/>
                      <p:cNvPicPr>
                        <a:picLocks noChangeAspect="1" noChangeArrowheads="1"/>
                      </p:cNvPicPr>
                      <p:nvPr/>
                    </p:nvPicPr>
                    <p:blipFill>
                      <a:blip r:embed="rId6"/>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8"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33156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499"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145729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05"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06"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31"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32"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6398</TotalTime>
  <Words>4158</Words>
  <Application>Microsoft Office PowerPoint</Application>
  <PresentationFormat>On-screen Show (4:3)</PresentationFormat>
  <Paragraphs>439</Paragraphs>
  <Slides>70</Slides>
  <Notes>0</Notes>
  <HiddenSlides>0</HiddenSlides>
  <MMClips>20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257</cp:revision>
  <dcterms:created xsi:type="dcterms:W3CDTF">2006-08-16T00:00:00Z</dcterms:created>
  <dcterms:modified xsi:type="dcterms:W3CDTF">2011-12-29T19:07:08Z</dcterms:modified>
</cp:coreProperties>
</file>